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6"/>
  </p:notesMasterIdLst>
  <p:sldIdLst>
    <p:sldId id="377" r:id="rId2"/>
    <p:sldId id="378" r:id="rId3"/>
    <p:sldId id="366" r:id="rId4"/>
    <p:sldId id="370" r:id="rId5"/>
    <p:sldId id="367" r:id="rId6"/>
    <p:sldId id="376" r:id="rId7"/>
    <p:sldId id="369" r:id="rId8"/>
    <p:sldId id="379" r:id="rId9"/>
    <p:sldId id="384" r:id="rId10"/>
    <p:sldId id="383" r:id="rId11"/>
    <p:sldId id="380" r:id="rId12"/>
    <p:sldId id="381" r:id="rId13"/>
    <p:sldId id="382" r:id="rId14"/>
    <p:sldId id="371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 autoAdjust="0"/>
    <p:restoredTop sz="94660"/>
  </p:normalViewPr>
  <p:slideViewPr>
    <p:cSldViewPr>
      <p:cViewPr varScale="1">
        <p:scale>
          <a:sx n="105" d="100"/>
          <a:sy n="105" d="100"/>
        </p:scale>
        <p:origin x="-7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F171A9-E9B1-4860-A749-29200AF429E3}" type="datetimeFigureOut">
              <a:rPr lang="tr-TR"/>
              <a:pPr>
                <a:defRPr/>
              </a:pPr>
              <a:t>16.06.2016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18B7C1-EB1C-4DBE-8C50-6BC4BEC5625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67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18B7C1-EB1C-4DBE-8C50-6BC4BEC56252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559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E6A0D-7B62-44B4-A7EE-603D3ABF803E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1393F-F6E9-4A11-9BD2-D3EA1C4A2CCD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F2F27-5BD6-408F-A838-6B25404C26C6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C6F91-64A6-4CE4-825A-7DEAECECDDE0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87393-5AA4-43C1-9FEE-C6688D1DCD10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CD1D9-5515-42E1-BDCC-9F224779226F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F7081-B15E-44A7-B2B1-1AE5BB5F7DDB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B735C8-42C9-4CEA-BE77-36C36DAC3D5D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776E-D3F7-44F7-B32E-8FCD37BAD827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438F0E-1831-4E05-AEC5-0DFEDF8E85F7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44A39-87CE-4DA6-9B70-E77CE2C24868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AFE23-E32F-4C56-B860-EAC2E1D08E90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99438-EE97-4849-93BB-F3B099045D88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44447-F2E0-4D7B-8975-36A48641A718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2E3C8-9CC2-454D-9D5C-D221E5A56CFB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9589C8-CC2A-4C98-8924-C91653A80038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B9928-7B4E-4060-9A75-AAE930BF57E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6190A8-9BF3-49E1-ACFA-EC14B9CBDA69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175A0-4335-481D-B2C9-7846D286A611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94CA8-4444-44E5-BC58-4CBC296294E6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BF91DA6-36BC-4EA3-9232-AA1746211EF5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05E6D8F-5466-4F57-B56A-3CA5589BF69A}" type="datetime1">
              <a:rPr lang="tr-TR" smtClean="0"/>
              <a:t>16.06.2016</a:t>
            </a:fld>
            <a:endParaRPr lang="tr-T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1376112-6D0E-4369-8B1F-CD5EAA7263D8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870A-3A56-44AF-88D2-264CDECF88CC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 idx="4294967295"/>
          </p:nvPr>
        </p:nvSpPr>
        <p:spPr>
          <a:xfrm>
            <a:off x="0" y="6381750"/>
            <a:ext cx="9144000" cy="4762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ELMADAĞ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İLÇE MİLLİ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EĞİTİM MÜDÜRLÜĞÜ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2015-2016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EĞİTİM –ÖĞRETİM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YILI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MESLEKİ VE TEKNİK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EĞİTİMİ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TANITIM VE YÖNELTME KOMİSYONU</a:t>
            </a:r>
            <a:br>
              <a:rPr lang="tr-TR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YILSONU RAPORU</a:t>
            </a:r>
            <a:r>
              <a:rPr lang="tr-TR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tr-TR" sz="4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tr-TR" sz="4400" dirty="0">
                <a:solidFill>
                  <a:schemeClr val="tx1"/>
                </a:solidFill>
                <a:latin typeface="Calibri" pitchFamily="34" charset="0"/>
              </a:rPr>
            </a:br>
            <a:endParaRPr lang="tr-TR" sz="4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İlçemiz </a:t>
            </a:r>
            <a:r>
              <a:rPr lang="tr-TR" dirty="0" smtClean="0"/>
              <a:t>ve okullarımızda  </a:t>
            </a:r>
            <a:r>
              <a:rPr lang="tr-TR" dirty="0"/>
              <a:t>mesbil </a:t>
            </a:r>
            <a:r>
              <a:rPr lang="tr-TR" dirty="0" smtClean="0"/>
              <a:t>sayfaları oluşturularak </a:t>
            </a:r>
            <a:r>
              <a:rPr lang="tr-TR" dirty="0"/>
              <a:t>ve </a:t>
            </a:r>
            <a:r>
              <a:rPr lang="tr-TR" dirty="0">
                <a:solidFill>
                  <a:srgbClr val="FF0000"/>
                </a:solidFill>
              </a:rPr>
              <a:t>ankaramesbil</a:t>
            </a:r>
            <a:r>
              <a:rPr lang="tr-TR" dirty="0"/>
              <a:t> (http://metefankara.meb.gov.tr/Mesbil.html) ile bağlantısını </a:t>
            </a:r>
            <a:r>
              <a:rPr lang="tr-TR" dirty="0" smtClean="0"/>
              <a:t>sağlandı.</a:t>
            </a:r>
          </a:p>
          <a:p>
            <a:endParaRPr lang="tr-TR" dirty="0" smtClean="0"/>
          </a:p>
          <a:p>
            <a:r>
              <a:rPr lang="tr-TR" dirty="0"/>
              <a:t>9.-10. sınıflar ve ortaokul </a:t>
            </a:r>
            <a:r>
              <a:rPr lang="tr-TR" dirty="0" smtClean="0"/>
              <a:t>öğrencilerimizin çevredeki </a:t>
            </a:r>
            <a:r>
              <a:rPr lang="tr-TR" dirty="0"/>
              <a:t>meslek liselerine</a:t>
            </a:r>
            <a:r>
              <a:rPr lang="tr-TR" dirty="0" smtClean="0"/>
              <a:t>, </a:t>
            </a:r>
            <a:r>
              <a:rPr lang="tr-TR" dirty="0"/>
              <a:t>meslek odalarına, sektör ve STK’lara ziyaretleri </a:t>
            </a:r>
            <a:r>
              <a:rPr lang="tr-TR" dirty="0" smtClean="0"/>
              <a:t>sağlandı.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39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İlçemiz en </a:t>
            </a:r>
            <a:r>
              <a:rPr lang="tr-TR" dirty="0"/>
              <a:t>yakın organize sanayi  bölge başkanlıkları, esnaf odaları vb. kurum ve kuruluşlarla işbirliği </a:t>
            </a:r>
            <a:r>
              <a:rPr lang="tr-TR" dirty="0" smtClean="0"/>
              <a:t>yapıldı.</a:t>
            </a:r>
            <a:endParaRPr lang="tr-TR" dirty="0"/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dirty="0" smtClean="0"/>
              <a:t>“</a:t>
            </a:r>
            <a:r>
              <a:rPr lang="tr-TR" dirty="0"/>
              <a:t>Alan tanıtımı, Fuar, Proje, Beceri Yarışmaları ve </a:t>
            </a:r>
            <a:r>
              <a:rPr lang="tr-TR" dirty="0" smtClean="0"/>
              <a:t>Sergileri öğrencilerin ziyaret etmesi- </a:t>
            </a:r>
            <a:r>
              <a:rPr lang="tr-TR" dirty="0"/>
              <a:t>gezdirilmesi </a:t>
            </a:r>
            <a:r>
              <a:rPr lang="tr-TR" dirty="0" smtClean="0"/>
              <a:t>sağlandı.</a:t>
            </a:r>
          </a:p>
          <a:p>
            <a:endParaRPr lang="tr-TR" dirty="0" smtClean="0"/>
          </a:p>
          <a:p>
            <a:r>
              <a:rPr lang="tr-TR" dirty="0"/>
              <a:t>Okullarımızda </a:t>
            </a:r>
            <a:r>
              <a:rPr lang="tr-TR" dirty="0">
                <a:solidFill>
                  <a:srgbClr val="FF0000"/>
                </a:solidFill>
              </a:rPr>
              <a:t>kariyer günleri </a:t>
            </a:r>
            <a:r>
              <a:rPr lang="tr-TR" dirty="0"/>
              <a:t>düzenlendi.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810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Yerel Yönetimler, İŞKUR, STK, üniversiteler gibi kurum ve kuruluşların düzenlediği mesleki ve teknik eğitimi tanıtıcı etkinliklere öğrencilerin ve öğretmenlerin katılımı </a:t>
            </a:r>
            <a:r>
              <a:rPr lang="tr-TR" dirty="0" smtClean="0"/>
              <a:t>sağlandı.</a:t>
            </a:r>
            <a:endParaRPr lang="tr-TR" dirty="0"/>
          </a:p>
          <a:p>
            <a:endParaRPr lang="tr-TR" dirty="0"/>
          </a:p>
          <a:p>
            <a:r>
              <a:rPr lang="tr-TR" dirty="0"/>
              <a:t> Mesleklerin tanıtımı </a:t>
            </a:r>
            <a:r>
              <a:rPr lang="tr-TR" dirty="0" smtClean="0"/>
              <a:t>için sektör</a:t>
            </a:r>
            <a:r>
              <a:rPr lang="tr-TR" dirty="0"/>
              <a:t>, meslek odaları ve sivil toplum kuruluşları  ile işbirliği </a:t>
            </a:r>
            <a:r>
              <a:rPr lang="tr-TR" dirty="0" smtClean="0"/>
              <a:t>yapılarak  </a:t>
            </a:r>
            <a:r>
              <a:rPr lang="tr-TR" dirty="0"/>
              <a:t>alan uzmanlarının </a:t>
            </a:r>
            <a:r>
              <a:rPr lang="tr-TR" dirty="0" smtClean="0"/>
              <a:t>katıldığı </a:t>
            </a:r>
            <a:r>
              <a:rPr lang="tr-TR" dirty="0"/>
              <a:t>seminer ve konferanslar </a:t>
            </a:r>
            <a:r>
              <a:rPr lang="tr-TR" dirty="0" smtClean="0"/>
              <a:t>düzenlendi.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130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Yerel basın, görsel medya kuruluşları ve belediyeler ile işbirliği yapılarak mesleki ve teknik eğitimle ilgili meslekleri tanıtıcı programlara  ve eğitim dergilerinde mesleki eğitimle ilgili haberlere yer vermeleri </a:t>
            </a:r>
            <a:r>
              <a:rPr lang="tr-TR" dirty="0" smtClean="0"/>
              <a:t>sağlandı.</a:t>
            </a:r>
            <a:endParaRPr lang="tr-TR" dirty="0"/>
          </a:p>
          <a:p>
            <a:r>
              <a:rPr lang="tr-TR" dirty="0"/>
              <a:t>İlçe ve Okul web sayfalarında mesleki ve teknik eğitim ile ilgili bilgi ve dokümanlara yer </a:t>
            </a:r>
            <a:r>
              <a:rPr lang="tr-TR" dirty="0" smtClean="0"/>
              <a:t>verildi.</a:t>
            </a:r>
          </a:p>
          <a:p>
            <a:r>
              <a:rPr lang="tr-TR" dirty="0" smtClean="0"/>
              <a:t> </a:t>
            </a:r>
            <a:r>
              <a:rPr lang="tr-TR" dirty="0"/>
              <a:t>Mesleki eğitim ile ilgili haber, makale, projelerin web sayfalarında yayınlanması </a:t>
            </a:r>
            <a:r>
              <a:rPr lang="tr-TR" dirty="0" smtClean="0"/>
              <a:t>sağlandı.</a:t>
            </a:r>
          </a:p>
          <a:p>
            <a:r>
              <a:rPr lang="tr-TR" dirty="0" smtClean="0"/>
              <a:t>Mesleki </a:t>
            </a:r>
            <a:r>
              <a:rPr lang="tr-TR" dirty="0"/>
              <a:t>eğitimle ilgili sitelere linkler </a:t>
            </a:r>
            <a:r>
              <a:rPr lang="tr-TR" smtClean="0"/>
              <a:t>verildi.</a:t>
            </a:r>
            <a:endParaRPr lang="tr-TR" dirty="0"/>
          </a:p>
          <a:p>
            <a:r>
              <a:rPr lang="tr-TR" dirty="0"/>
              <a:t>Okul yayınlarında mesleki eğitimin önemi </a:t>
            </a:r>
            <a:r>
              <a:rPr lang="tr-TR" dirty="0" smtClean="0"/>
              <a:t>vurgulanarak, meslek </a:t>
            </a:r>
            <a:r>
              <a:rPr lang="tr-TR" dirty="0"/>
              <a:t>alanlarının tanıtılması </a:t>
            </a:r>
            <a:r>
              <a:rPr lang="tr-TR" dirty="0" smtClean="0"/>
              <a:t>sağlandı.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062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55516" y="2967335"/>
            <a:ext cx="803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ial" pitchFamily="34" charset="0"/>
              </a:rPr>
              <a:t>TEŞEKKÜR EDERİZ…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B9928-7B4E-4060-9A75-AAE930BF57E6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97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620688"/>
            <a:ext cx="8579296" cy="6120680"/>
          </a:xfrm>
        </p:spPr>
        <p:txBody>
          <a:bodyPr/>
          <a:lstStyle/>
          <a:p>
            <a:pPr marL="0" indent="0">
              <a:buNone/>
            </a:pPr>
            <a:r>
              <a:rPr lang="tr-TR" sz="1600" dirty="0" smtClean="0"/>
              <a:t>        </a:t>
            </a:r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   </a:t>
            </a:r>
          </a:p>
          <a:p>
            <a:pPr marL="0" indent="0">
              <a:buNone/>
            </a:pPr>
            <a:r>
              <a:rPr lang="tr-TR" sz="1600" dirty="0"/>
              <a:t> </a:t>
            </a:r>
            <a:r>
              <a:rPr lang="tr-TR" sz="1600" dirty="0" smtClean="0"/>
              <a:t>        </a:t>
            </a:r>
          </a:p>
          <a:p>
            <a:pPr marL="0" indent="0">
              <a:buNone/>
            </a:pPr>
            <a:r>
              <a:rPr lang="tr-TR" sz="1800" dirty="0"/>
              <a:t> </a:t>
            </a:r>
            <a:r>
              <a:rPr lang="tr-TR" sz="1800" dirty="0" smtClean="0"/>
              <a:t>         </a:t>
            </a:r>
            <a:r>
              <a:rPr lang="tr-TR" sz="2000" dirty="0" smtClean="0"/>
              <a:t>İlçemizde </a:t>
            </a:r>
            <a:r>
              <a:rPr lang="tr-TR" sz="2000" dirty="0"/>
              <a:t>Milli Eğitim Şube Müdürümüz Dursun KARAKUŞ başkanlığında 2007/30 sayılı genelge doğrultusunda İshak KANBUR ve TUĞBA Özdemir’den oluşan “Mesleki ve Teknik Eğitim Tanıtma ve Yöneltme Komisyonu» kuruldu ve Mart ayında çalışmalarına başladı. </a:t>
            </a: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endParaRPr lang="tr-TR" sz="2000" dirty="0" smtClean="0"/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  Kurulan </a:t>
            </a:r>
            <a:r>
              <a:rPr lang="tr-TR" sz="2000" dirty="0"/>
              <a:t>ilçe komisyonumuz, il komisyonumuz tarafından hazırlanan Ankara Milli Eğitim Müdürlüğü 2015-2016 Tanıtım ve Yönlendirme Çerçeve Eylem Planından yola çıkarak, İlçe Eylem Planını hazırladı.</a:t>
            </a:r>
            <a:endParaRPr lang="tr-TR" sz="2000" dirty="0" smtClean="0"/>
          </a:p>
          <a:p>
            <a:pPr marL="0" indent="0">
              <a:buNone/>
            </a:pPr>
            <a:r>
              <a:rPr lang="tr-TR" dirty="0"/>
              <a:t>  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248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6632"/>
            <a:ext cx="8933688" cy="6192688"/>
          </a:xfrm>
        </p:spPr>
        <p:txBody>
          <a:bodyPr/>
          <a:lstStyle/>
          <a:p>
            <a:pPr marL="114300" indent="0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 marL="114300" indent="0">
              <a:buNone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22 Mart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2016 tarihinde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İlçemizdeki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meslekî ortaöğretim kurumlarının tanıtım ve yöneltmeden sorumlu müdür yardımcılarına, tüm ortaokul ve liselerden bir müdür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yardımcısına,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meslek liselerinden tanıtım ve yönlendirme komisyon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üyelerine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ve rehber öğretmenlerine Meslekî ve Teknik Eğitimde Tanıtım ve Yöneltme Çalışmaları» konulu, 2007/30 sayılı genelgeye göre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hazırlanan ilçe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eylem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planımız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ve uygulaması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hakkında 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bilgilendirme toplantısı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düzenlendi.</a:t>
            </a:r>
          </a:p>
          <a:p>
            <a:pPr marL="114300" indent="0"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tr-T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Ankara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esbil 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ortalı, Mesleki Yeterlilik Kurumu ve E-Rehberlik Sistemi tanıtıldı.</a:t>
            </a:r>
            <a:endParaRPr lang="tr-TR" sz="2400" b="1" dirty="0">
              <a:latin typeface="Calibri" pitchFamily="34" charset="0"/>
            </a:endParaRPr>
          </a:p>
          <a:p>
            <a:pPr marL="114300" indent="0">
              <a:buNone/>
            </a:pPr>
            <a:endParaRPr lang="tr-TR" b="1" dirty="0" smtClean="0">
              <a:latin typeface="Calibri" pitchFamily="34" charset="0"/>
            </a:endParaRPr>
          </a:p>
          <a:p>
            <a:pPr marL="114300" indent="0">
              <a:buFont typeface="Wingdings" pitchFamily="2" charset="2"/>
              <a:buChar char="Ø"/>
            </a:pPr>
            <a:endParaRPr lang="tr-TR" b="1" dirty="0">
              <a:latin typeface="Calibri" pitchFamily="34" charset="0"/>
            </a:endParaRPr>
          </a:p>
          <a:p>
            <a:pPr marL="114300" indent="0">
              <a:buFont typeface="Wingdings" pitchFamily="2" charset="2"/>
              <a:buChar char="Ø"/>
            </a:pPr>
            <a:endParaRPr lang="tr-TR" dirty="0">
              <a:latin typeface="Calibri" pitchFamily="34" charset="0"/>
            </a:endParaRP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2050" name="Picture 2" descr="C:\Users\Tugba\Desktop\IMG-20160322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" y="3068960"/>
            <a:ext cx="393594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gba\Desktop\IMG-20160322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048590"/>
            <a:ext cx="4230185" cy="30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1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1728192"/>
          </a:xfrm>
        </p:spPr>
        <p:txBody>
          <a:bodyPr>
            <a:noAutofit/>
          </a:bodyPr>
          <a:lstStyle/>
          <a:p>
            <a:pPr algn="ctr"/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tr-TR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Meslek </a:t>
            </a:r>
            <a:r>
              <a:rPr lang="tr-T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Liseleri Tanıtım ve Yönlendirme 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Ekiplerinin ilçemizde </a:t>
            </a:r>
            <a:r>
              <a:rPr lang="tr-T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bulunan 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ortaokulları ve liselerin 9.sınıf öğrencilerini ziyaret </a:t>
            </a:r>
            <a:r>
              <a:rPr lang="tr-T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ederek  «Anadolu Teknik/ Anadolu Meslek Programlarında alanlara/dallara Geçiş, 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Tercih </a:t>
            </a:r>
            <a:r>
              <a:rPr lang="tr-T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 Yerleştirme E-Kılavuzu» doğrultusunda, alan/meslek seçimi, meslekî ve teknik 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eğitim sistemi, öğretim yapılan alanlar- </a:t>
            </a:r>
            <a:r>
              <a:rPr lang="tr-TR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dallar, ortaöğretim kurumları arasında geçiş gibi konularda 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bilgilendirme ve tanıtım faaliyetleri düzenlemeleri sağlandı</a:t>
            </a:r>
            <a:r>
              <a:rPr lang="tr-T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823703"/>
              </p:ext>
            </p:extLst>
          </p:nvPr>
        </p:nvGraphicFramePr>
        <p:xfrm>
          <a:off x="899592" y="1988839"/>
          <a:ext cx="7200800" cy="4246569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4117964"/>
                <a:gridCol w="1354644"/>
              </a:tblGrid>
              <a:tr h="619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TANITIM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TARİHLERİ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TANITIM YAPACAK OKULLAR 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</a:rPr>
                        <a:t>KATILIMCI PROFİLİ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Nisan 2016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ŞEHİT SERTAÇ UZUN MESLEKİ VE TEKNİK </a:t>
                      </a:r>
                      <a:endParaRPr lang="tr-TR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</a:rPr>
                        <a:t>ANADOLU  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Elmadağ ilçemize bağlı tüm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8. ve 9. Sınıf öğrencileri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 Nisan 2016</a:t>
                      </a:r>
                      <a:endParaRPr lang="tr-T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HASANOĞLAN FATİH MESLEKİ VE TEKNİK ANADOLU  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25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04-15</a:t>
                      </a:r>
                      <a:r>
                        <a:rPr lang="tr-TR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Nisan 2016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ELMADAĞ MESLEKİ VE TEKNİK </a:t>
                      </a:r>
                      <a:endParaRPr lang="tr-TR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</a:rPr>
                        <a:t>ANADOLU  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2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effectLst/>
                          <a:latin typeface="Calibri" panose="020F0502020204030204" pitchFamily="34" charset="0"/>
                        </a:rPr>
                        <a:t>04-15 Nisan 2016</a:t>
                      </a:r>
                      <a:endParaRPr lang="tr-T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HASANOĞLAN MESLEKİ VE TEKNİK </a:t>
                      </a:r>
                      <a:endParaRPr lang="tr-TR" sz="16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Calibri" panose="020F0502020204030204" pitchFamily="34" charset="0"/>
                        </a:rPr>
                        <a:t>ANADOLU  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</a:rPr>
                        <a:t>LİSESİ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8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44" y="44624"/>
            <a:ext cx="9139456" cy="6624736"/>
          </a:xfrm>
        </p:spPr>
        <p:txBody>
          <a:bodyPr/>
          <a:lstStyle/>
          <a:p>
            <a:pPr marL="114300" indent="0">
              <a:buNone/>
            </a:pPr>
            <a:r>
              <a:rPr lang="tr-TR" sz="2400" dirty="0" smtClean="0"/>
              <a:t>  </a:t>
            </a:r>
            <a:r>
              <a:rPr lang="tr-TR" sz="2400" dirty="0" smtClean="0">
                <a:latin typeface="+mj-lt"/>
              </a:rPr>
              <a:t>12 Nisan-27 Nisan2016 </a:t>
            </a:r>
            <a:r>
              <a:rPr lang="tr-TR" sz="2400" smtClean="0">
                <a:latin typeface="+mj-lt"/>
              </a:rPr>
              <a:t>tarihleri arasında ortaokullar </a:t>
            </a:r>
            <a:r>
              <a:rPr lang="tr-TR" sz="2400" dirty="0" smtClean="0">
                <a:latin typeface="+mj-lt"/>
              </a:rPr>
              <a:t>ve liseler ziyaret edilerek yapılan tanıtım ve yöneltme etkinliklerine katkılarda bulunuldu.</a:t>
            </a:r>
            <a:endParaRPr lang="tr-TR" sz="2400" dirty="0">
              <a:latin typeface="+mj-lt"/>
            </a:endParaRP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3074" name="Picture 2" descr="C:\Users\Tugba\Desktop\20160414_114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48472" cy="23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gba\Desktop\Camera\20160414_142333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3970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ugba\Desktop\Camera\20160415_145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06" y="3933056"/>
            <a:ext cx="39981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ugba\Desktop\Camera\20160420_150741_Burst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07" y="1268760"/>
            <a:ext cx="3998181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67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7408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25 Nisan 2016 tarihinde  mesleki tanıtım ve yöneltme faaliyetleri  kapsamında Ankara Üniversitesi Elmadağ Meslek Yüksekokulu Öğretim Görevlisi Sayın Uğur Demir’in konuk olduğu </a:t>
            </a:r>
            <a:r>
              <a:rPr lang="tr-TR" sz="2000" dirty="0" smtClean="0">
                <a:solidFill>
                  <a:srgbClr val="FF0000"/>
                </a:solidFill>
                <a:latin typeface="Calibri" pitchFamily="34" charset="0"/>
              </a:rPr>
              <a:t>kariyer günü </a:t>
            </a:r>
            <a:r>
              <a:rPr lang="tr-TR" sz="2000" dirty="0" smtClean="0">
                <a:latin typeface="Calibri" pitchFamily="34" charset="0"/>
              </a:rPr>
              <a:t>etkinliği düzenlendi</a:t>
            </a:r>
            <a:r>
              <a:rPr lang="tr-TR" sz="2000" dirty="0">
                <a:latin typeface="Calibri" pitchFamily="34" charset="0"/>
              </a:rPr>
              <a:t>. </a:t>
            </a:r>
            <a:endParaRPr lang="tr-T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17 </a:t>
            </a:r>
            <a:r>
              <a:rPr lang="tr-TR" sz="2000" dirty="0">
                <a:latin typeface="Calibri" pitchFamily="34" charset="0"/>
              </a:rPr>
              <a:t>Mayıs 2016 Salı günü saat 10.00’da Atatürk Ortaokulu konferans salonunda 42 öğrenciyle düzenlenen </a:t>
            </a:r>
            <a:r>
              <a:rPr lang="tr-TR" sz="2000" dirty="0">
                <a:solidFill>
                  <a:srgbClr val="FF0000"/>
                </a:solidFill>
                <a:latin typeface="Calibri" pitchFamily="34" charset="0"/>
              </a:rPr>
              <a:t>kariyer gününe </a:t>
            </a:r>
            <a:r>
              <a:rPr lang="tr-TR" sz="2000" dirty="0">
                <a:latin typeface="Calibri" pitchFamily="34" charset="0"/>
              </a:rPr>
              <a:t>Elmadağ Cumhuriyet </a:t>
            </a:r>
            <a:r>
              <a:rPr lang="tr-TR" sz="2000" dirty="0" smtClean="0">
                <a:latin typeface="Calibri" pitchFamily="34" charset="0"/>
              </a:rPr>
              <a:t>Başsavcısı Ersel YILDIZ katıldı. </a:t>
            </a:r>
            <a:endParaRPr lang="tr-TR" dirty="0"/>
          </a:p>
        </p:txBody>
      </p:sp>
      <p:pic>
        <p:nvPicPr>
          <p:cNvPr id="1026" name="Resim 1" descr="Açıklama: DSC01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11" y="2996952"/>
            <a:ext cx="3738665" cy="34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3"/>
            <a:ext cx="3998913" cy="340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5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163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8. ve 12. </a:t>
            </a:r>
            <a:r>
              <a:rPr lang="tr-TR" sz="2000" dirty="0" smtClean="0"/>
              <a:t>sınıf öğrencileri için</a:t>
            </a:r>
          </a:p>
          <a:p>
            <a:pPr marL="114300" indent="0"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02-03 Mayıs 2016 </a:t>
            </a:r>
            <a:r>
              <a:rPr lang="tr-TR" sz="2000" dirty="0" smtClean="0"/>
              <a:t>tarihlerinde İŞKUR Meslek ve İş Danışmanları tarafından mesleki bilgilendirme çalışmaları kapsamında seminerler verildi.</a:t>
            </a:r>
            <a:endParaRPr lang="tr-TR" sz="2000" dirty="0"/>
          </a:p>
        </p:txBody>
      </p:sp>
      <p:pic>
        <p:nvPicPr>
          <p:cNvPr id="4098" name="Picture 2" descr="C:\Users\Tugba\Desktop\Camera\20160503_132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502"/>
            <a:ext cx="40679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ugba\Desktop\Camera\20160502_094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0661"/>
            <a:ext cx="4620684" cy="39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1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tr-TR" dirty="0"/>
              <a:t> </a:t>
            </a:r>
            <a:r>
              <a:rPr lang="tr-TR" sz="2000" b="1" dirty="0">
                <a:solidFill>
                  <a:schemeClr val="tx1"/>
                </a:solidFill>
              </a:rPr>
              <a:t>İlçemizde Mesleki Ve Teknik Eğitimi Tanıtım Ve Yöneltme Fuarı Düzenlendi</a:t>
            </a:r>
            <a:r>
              <a:rPr lang="tr-TR" sz="3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1568" y="908720"/>
            <a:ext cx="82296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fi-FI" sz="1800" dirty="0" smtClean="0">
                <a:latin typeface="Arial" pitchFamily="34" charset="0"/>
                <a:cs typeface="Arial" pitchFamily="34" charset="0"/>
              </a:rPr>
              <a:t>09-10 </a:t>
            </a:r>
            <a:r>
              <a:rPr lang="fi-FI" sz="1800" dirty="0">
                <a:latin typeface="Arial" pitchFamily="34" charset="0"/>
                <a:cs typeface="Arial" pitchFamily="34" charset="0"/>
              </a:rPr>
              <a:t>Mayıs 2016 </a:t>
            </a:r>
            <a:r>
              <a:rPr lang="fi-FI" sz="1800" dirty="0" smtClean="0">
                <a:latin typeface="Arial" pitchFamily="34" charset="0"/>
                <a:cs typeface="Arial" pitchFamily="34" charset="0"/>
              </a:rPr>
              <a:t>tarihleri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arasında</a:t>
            </a:r>
            <a:r>
              <a:rPr lang="fi-FI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düzenlenen fuarımızda </a:t>
            </a:r>
            <a:r>
              <a:rPr lang="fi-FI" sz="1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fi-FI" sz="1800" dirty="0">
                <a:latin typeface="Arial" pitchFamily="34" charset="0"/>
                <a:cs typeface="Arial" pitchFamily="34" charset="0"/>
              </a:rPr>
              <a:t>Mesleki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fi-FI" sz="1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fi-FI" sz="1800" dirty="0">
                <a:latin typeface="Arial" pitchFamily="34" charset="0"/>
                <a:cs typeface="Arial" pitchFamily="34" charset="0"/>
              </a:rPr>
              <a:t>Teknik Anadolu Lisesinin 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ilçemizde eğitimi verilen 11alan ve 15 dalın tanıtımı yapıldı.</a:t>
            </a:r>
          </a:p>
          <a:p>
            <a:pPr marL="0" indent="0">
              <a:buNone/>
            </a:pPr>
            <a:endParaRPr lang="tr-TR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7" y="1918200"/>
            <a:ext cx="2628000" cy="260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31106"/>
            <a:ext cx="2628000" cy="259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68" y="4797152"/>
            <a:ext cx="2016000" cy="19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490879" cy="202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36" y="4895630"/>
            <a:ext cx="2549681" cy="184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486374" cy="2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05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Velilere </a:t>
            </a:r>
            <a:r>
              <a:rPr lang="tr-TR" sz="2400" dirty="0">
                <a:solidFill>
                  <a:srgbClr val="FF0000"/>
                </a:solidFill>
              </a:rPr>
              <a:t>yönelik </a:t>
            </a:r>
            <a:r>
              <a:rPr lang="tr-TR" sz="2400" dirty="0"/>
              <a:t>meslek/alan seçimi, mesleki ve teknik eğitim sistemi, meslek eğitiminin önemi, öğretimi yapılan alanlar ve dallar, ortaöğretim kurumları arasında geçiş hakları gibi </a:t>
            </a:r>
            <a:r>
              <a:rPr lang="tr-TR" sz="2400" dirty="0" smtClean="0"/>
              <a:t>konularda düzenlenen seminerlere ilçe komisyonu olarak katılarak veliler bilgilendirildi.</a:t>
            </a:r>
          </a:p>
          <a:p>
            <a:endParaRPr lang="tr-TR" sz="2400" dirty="0" smtClean="0"/>
          </a:p>
          <a:p>
            <a:r>
              <a:rPr lang="tr-TR" sz="2400" dirty="0" smtClean="0"/>
              <a:t>Velilere ve Öğrencilere </a:t>
            </a:r>
            <a:r>
              <a:rPr lang="tr-TR" sz="2400" dirty="0"/>
              <a:t>yönelik ,Meslek Seçimi, Mesleki ve Teknik Eğitim Sistemi, Alan/Dallar, Kurumlar Arası Geçişler, ilçede öğretimi yapılan Alan/Dallar hakkında </a:t>
            </a:r>
            <a:r>
              <a:rPr lang="tr-TR" sz="2400" dirty="0">
                <a:solidFill>
                  <a:srgbClr val="FF0000"/>
                </a:solidFill>
              </a:rPr>
              <a:t>broşür, afiş, tanıtım filmleri ve SMS gönderimi gibi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7030A0"/>
                </a:solidFill>
              </a:rPr>
              <a:t>tanıtım </a:t>
            </a:r>
            <a:r>
              <a:rPr lang="tr-TR" sz="3600" dirty="0" smtClean="0">
                <a:solidFill>
                  <a:srgbClr val="7030A0"/>
                </a:solidFill>
              </a:rPr>
              <a:t>materyalleri </a:t>
            </a:r>
            <a:r>
              <a:rPr lang="tr-TR" sz="2400" dirty="0" smtClean="0"/>
              <a:t>dağıtıldı.</a:t>
            </a:r>
            <a:endParaRPr lang="tr-TR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805F-52B3-4399-9EF6-F57C625D2CB4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8648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2336</TotalTime>
  <Words>639</Words>
  <Application>Microsoft Office PowerPoint</Application>
  <PresentationFormat>Ekran Gösterisi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Akış</vt:lpstr>
      <vt:lpstr>ELMADAĞ İLÇE MİLLİ EĞİTİM MÜDÜRLÜĞÜ  2015-2016 EĞİTİM –ÖĞRETİM YILI MESLEKİ VE TEKNİK EĞİTİMİ TANITIM VE YÖNELTME KOMİSYONU YILSONU RAPORU   </vt:lpstr>
      <vt:lpstr>PowerPoint Sunusu</vt:lpstr>
      <vt:lpstr>PowerPoint Sunusu</vt:lpstr>
      <vt:lpstr>                                  Meslek Liseleri Tanıtım ve Yönlendirme Ekiplerinin ilçemizde bulunan ortaokulları ve liselerin 9.sınıf öğrencilerini ziyaret ederek  «Anadolu Teknik/ Anadolu Meslek Programlarında alanlara/dallara Geçiş,       Tercih ve Yerleştirme E-Kılavuzu» doğrultusunda, alan/meslek seçimi, meslekî ve teknik eğitim sistemi, öğretim yapılan alanlar- dallar, ortaöğretim kurumları arasında geçiş gibi konularda bilgilendirme ve tanıtım faaliyetleri düzenlemeleri sağlandı.</vt:lpstr>
      <vt:lpstr>PowerPoint Sunusu</vt:lpstr>
      <vt:lpstr>PowerPoint Sunusu</vt:lpstr>
      <vt:lpstr>PowerPoint Sunusu</vt:lpstr>
      <vt:lpstr> İlçemizde Mesleki Ve Teknik Eğitimi Tanıtım Ve Yöneltme Fuarı Düzenlendi.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MESLEKİ  TANITIM  VE   YÖNELTME</dc:title>
  <dc:creator>pcm</dc:creator>
  <cp:lastModifiedBy>Pc</cp:lastModifiedBy>
  <cp:revision>238</cp:revision>
  <dcterms:created xsi:type="dcterms:W3CDTF">2016-03-27T10:24:41Z</dcterms:created>
  <dcterms:modified xsi:type="dcterms:W3CDTF">2016-06-15T22:02:51Z</dcterms:modified>
</cp:coreProperties>
</file>